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3" userDrawn="1">
          <p15:clr>
            <a:srgbClr val="A4A3A4"/>
          </p15:clr>
        </p15:guide>
        <p15:guide id="2" pos="38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73"/>
        <p:guide pos="38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1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8565" y="712470"/>
            <a:ext cx="7790815" cy="58432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02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1.</a:t>
            </a:r>
            <a:r>
              <a:rPr lang="zh-CN" altLang="en-US"/>
              <a:t>将安装翼扣入边框</a:t>
            </a:r>
            <a:r>
              <a:rPr lang="zh-CN" altLang="en-US"/>
              <a:t>槽口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302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2.</a:t>
            </a:r>
            <a:r>
              <a:rPr lang="zh-CN" altLang="en-US"/>
              <a:t>安装翼开螺丝</a:t>
            </a:r>
            <a:r>
              <a:rPr lang="zh-CN" altLang="en-US"/>
              <a:t>孔</a:t>
            </a:r>
            <a:endParaRPr lang="zh-CN" altLang="en-US"/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4230" y="582295"/>
            <a:ext cx="8003540" cy="6002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5302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3.</a:t>
            </a:r>
            <a:r>
              <a:rPr lang="zh-CN" altLang="en-US"/>
              <a:t>用柳钉让安装翼和边框连接在</a:t>
            </a:r>
            <a:r>
              <a:rPr lang="zh-CN" altLang="en-US"/>
              <a:t>一起</a:t>
            </a:r>
            <a:endParaRPr lang="zh-CN" altLang="en-US"/>
          </a:p>
        </p:txBody>
      </p:sp>
      <p:pic>
        <p:nvPicPr>
          <p:cNvPr id="3" name="图片 2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2875" y="657860"/>
            <a:ext cx="8552815" cy="5702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00000">
            <a:off x="7865745" y="3014980"/>
            <a:ext cx="794385" cy="4476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4"/>
          <p:cNvPicPr>
            <a:picLocks noChangeAspect="1"/>
          </p:cNvPicPr>
          <p:nvPr/>
        </p:nvPicPr>
        <p:blipFill>
          <a:blip r:embed="rId1"/>
          <a:srcRect l="52420"/>
          <a:stretch>
            <a:fillRect/>
          </a:stretch>
        </p:blipFill>
        <p:spPr>
          <a:xfrm>
            <a:off x="421640" y="649605"/>
            <a:ext cx="3757930" cy="59239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02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4.</a:t>
            </a:r>
            <a:r>
              <a:rPr lang="zh-CN" altLang="en-US"/>
              <a:t>按刚才步骤安装好四周安装</a:t>
            </a:r>
            <a:r>
              <a:rPr lang="zh-CN" altLang="en-US"/>
              <a:t>翼</a:t>
            </a:r>
            <a:endParaRPr lang="zh-CN" altLang="en-US"/>
          </a:p>
        </p:txBody>
      </p:sp>
      <p:pic>
        <p:nvPicPr>
          <p:cNvPr id="7" name="图片 6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225" y="750570"/>
            <a:ext cx="7322820" cy="54927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987290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5.</a:t>
            </a:r>
            <a:r>
              <a:rPr lang="zh-CN" altLang="en-US"/>
              <a:t>四周打防水胶，底部贴防水</a:t>
            </a:r>
            <a:r>
              <a:rPr lang="zh-CN" altLang="en-US"/>
              <a:t>布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0923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6.</a:t>
            </a:r>
            <a:r>
              <a:rPr lang="zh-CN" altLang="en-US"/>
              <a:t>窗户放入</a:t>
            </a:r>
            <a:r>
              <a:rPr lang="zh-CN" altLang="en-US"/>
              <a:t>洞口</a:t>
            </a:r>
            <a:endParaRPr lang="zh-CN" altLang="en-US"/>
          </a:p>
        </p:txBody>
      </p:sp>
      <p:pic>
        <p:nvPicPr>
          <p:cNvPr id="2" name="图片 1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7665" y="622300"/>
            <a:ext cx="8916670" cy="59442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814070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7.</a:t>
            </a:r>
            <a:r>
              <a:rPr lang="zh-CN" altLang="en-US"/>
              <a:t>调整水平</a:t>
            </a:r>
            <a:endParaRPr lang="zh-CN" altLang="en-US"/>
          </a:p>
        </p:txBody>
      </p:sp>
      <p:pic>
        <p:nvPicPr>
          <p:cNvPr id="3" name="图片 2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070" y="614045"/>
            <a:ext cx="4495165" cy="5993765"/>
          </a:xfrm>
          <a:prstGeom prst="rect">
            <a:avLst/>
          </a:prstGeom>
        </p:spPr>
      </p:pic>
      <p:pic>
        <p:nvPicPr>
          <p:cNvPr id="4" name="图片 3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875" y="608965"/>
            <a:ext cx="4800600" cy="59988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5383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8.</a:t>
            </a:r>
            <a:r>
              <a:rPr lang="zh-CN" altLang="en-US"/>
              <a:t>安装翼贴着墙体，打螺丝</a:t>
            </a:r>
            <a:r>
              <a:rPr lang="zh-CN" altLang="en-US"/>
              <a:t>固定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169481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9.</a:t>
            </a:r>
            <a:r>
              <a:rPr lang="zh-CN" altLang="en-US"/>
              <a:t>四周贴防水</a:t>
            </a:r>
            <a:r>
              <a:rPr lang="zh-CN" altLang="en-US"/>
              <a:t>布</a:t>
            </a:r>
            <a:endParaRPr lang="zh-CN" altLang="en-US"/>
          </a:p>
        </p:txBody>
      </p:sp>
      <p:pic>
        <p:nvPicPr>
          <p:cNvPr id="2" name="图片 1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8890" y="721995"/>
            <a:ext cx="8742045" cy="58280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6572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10.</a:t>
            </a:r>
            <a:r>
              <a:rPr lang="zh-CN" altLang="en-US"/>
              <a:t>安装木框</a:t>
            </a:r>
            <a:endParaRPr lang="zh-CN" altLang="en-US"/>
          </a:p>
        </p:txBody>
      </p:sp>
      <p:pic>
        <p:nvPicPr>
          <p:cNvPr id="2" name="图片 1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811530"/>
            <a:ext cx="11570335" cy="54895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0923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11.</a:t>
            </a:r>
            <a:r>
              <a:rPr lang="zh-CN" altLang="en-US"/>
              <a:t>钉枪固定</a:t>
            </a:r>
            <a:r>
              <a:rPr lang="zh-CN" altLang="en-US">
                <a:sym typeface="+mn-ea"/>
              </a:rPr>
              <a:t>木框</a:t>
            </a:r>
            <a:endParaRPr lang="zh-CN" altLang="en-US"/>
          </a:p>
        </p:txBody>
      </p:sp>
      <p:pic>
        <p:nvPicPr>
          <p:cNvPr id="2" name="图片 1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618490"/>
            <a:ext cx="8801100" cy="5868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2092325" y="1485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12.</a:t>
            </a:r>
            <a:r>
              <a:rPr lang="zh-CN" altLang="en-US"/>
              <a:t>顶部安装</a:t>
            </a:r>
            <a:r>
              <a:rPr lang="zh-CN" altLang="en-US"/>
              <a:t>防水板</a:t>
            </a:r>
            <a:endParaRPr lang="zh-CN" altLang="en-US"/>
          </a:p>
        </p:txBody>
      </p:sp>
      <p:pic>
        <p:nvPicPr>
          <p:cNvPr id="3" name="图片 2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8500" y="552450"/>
            <a:ext cx="7975600" cy="598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325" y="695325"/>
            <a:ext cx="1847850" cy="1695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3300095" y="1200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13.</a:t>
            </a:r>
            <a:r>
              <a:rPr lang="zh-CN" altLang="en-US"/>
              <a:t>防水板贴上防水布安装</a:t>
            </a:r>
            <a:r>
              <a:rPr lang="zh-CN" altLang="en-US"/>
              <a:t>完成</a:t>
            </a:r>
            <a:endParaRPr lang="zh-CN" altLang="en-US"/>
          </a:p>
        </p:txBody>
      </p:sp>
      <p:pic>
        <p:nvPicPr>
          <p:cNvPr id="3" name="图片 2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0095" y="585470"/>
            <a:ext cx="4472305" cy="59632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WPS 演示</Application>
  <PresentationFormat>宽屏</PresentationFormat>
  <Paragraphs>26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WPS_1516868435</cp:lastModifiedBy>
  <cp:revision>7</cp:revision>
  <dcterms:created xsi:type="dcterms:W3CDTF">2023-08-09T12:44:00Z</dcterms:created>
  <dcterms:modified xsi:type="dcterms:W3CDTF">2026-09-14T09:17:39Z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3313D3975B10497FB090D193B5983327_12</vt:lpwstr>
  </property>
</Properties>
</file>